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2" r:id="rId2"/>
    <p:sldId id="264" r:id="rId3"/>
    <p:sldId id="267" r:id="rId4"/>
    <p:sldId id="273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2" d="100"/>
          <a:sy n="82" d="100"/>
        </p:scale>
        <p:origin x="304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96F8F-EA55-4BF4-A89C-1F045EC9B321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E3F23-36F2-4500-BC0D-017E41D9E4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25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6064" y="849123"/>
            <a:ext cx="53655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29</a:t>
            </a:r>
            <a:r>
              <a:rPr lang="ru-RU" sz="88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.10.2019</a:t>
            </a:r>
            <a:endParaRPr lang="ru-RU" sz="88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133600"/>
            <a:ext cx="6858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Жители </a:t>
            </a:r>
          </a:p>
          <a:p>
            <a:pPr algn="ctr"/>
            <a:r>
              <a:rPr lang="ru-RU" sz="60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Тоболовского СП</a:t>
            </a:r>
            <a:endParaRPr lang="ru-RU" sz="60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F:\ТОЧКА РОСТА\29.10.19 Тоболово\IMG_20191029_124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ТОЧКА РОСТА\29.10.19 Тоболово\IMG_20191029_132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77000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F:\ТОЧКА РОСТА\29.10.19 Тоболово\IMG_20191029_132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434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180300">
            <a:off x="21905" y="4293925"/>
            <a:ext cx="68604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 - технологии</a:t>
            </a:r>
            <a:endParaRPr lang="ru-RU" sz="6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ТОЧКА РОСТА\29.10.19 Тоболово\IMG_20191029_134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52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F:\ТОЧКА РОСТА\29.10.19 Тоболово\IMG_20191029_134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F:\ТОЧКА РОСТА\29.10.19 Тоболово\IMG_20191029_134822.jpg"/>
          <p:cNvPicPr>
            <a:picLocks noChangeAspect="1" noChangeArrowheads="1"/>
          </p:cNvPicPr>
          <p:nvPr/>
        </p:nvPicPr>
        <p:blipFill>
          <a:blip r:embed="rId4" cstate="print"/>
          <a:srcRect t="12500" b="16667"/>
          <a:stretch>
            <a:fillRect/>
          </a:stretch>
        </p:blipFill>
        <p:spPr bwMode="auto">
          <a:xfrm rot="21385172">
            <a:off x="1053799" y="4338110"/>
            <a:ext cx="5074897" cy="479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180300">
            <a:off x="19485" y="3912989"/>
            <a:ext cx="6860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выживания</a:t>
            </a:r>
            <a:endParaRPr lang="ru-RU" sz="54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ТОЧКА РОСТА\29.10.19 Тоболово\IMG_20191029_134039.jpg"/>
          <p:cNvPicPr>
            <a:picLocks noChangeAspect="1" noChangeArrowheads="1"/>
          </p:cNvPicPr>
          <p:nvPr/>
        </p:nvPicPr>
        <p:blipFill>
          <a:blip r:embed="rId2" cstate="print"/>
          <a:srcRect t="24167" b="30000"/>
          <a:stretch>
            <a:fillRect/>
          </a:stretch>
        </p:blipFill>
        <p:spPr bwMode="auto">
          <a:xfrm rot="239310">
            <a:off x="0" y="381000"/>
            <a:ext cx="68580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F:\ТОЧКА РОСТА\29.10.19 Тоболово\IMG_20191029_134111.jpg"/>
          <p:cNvPicPr>
            <a:picLocks noChangeAspect="1" noChangeArrowheads="1"/>
          </p:cNvPicPr>
          <p:nvPr/>
        </p:nvPicPr>
        <p:blipFill>
          <a:blip r:embed="rId3" cstate="print"/>
          <a:srcRect t="28333" b="26667"/>
          <a:stretch>
            <a:fillRect/>
          </a:stretch>
        </p:blipFill>
        <p:spPr bwMode="auto">
          <a:xfrm rot="21422110">
            <a:off x="0" y="4648200"/>
            <a:ext cx="68580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1277273">
            <a:off x="19485" y="3912989"/>
            <a:ext cx="6860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выживания</a:t>
            </a:r>
            <a:endParaRPr lang="ru-RU" sz="54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ТОЧКА РОСТА\29.10.19 Тоболово\IMG_20191029_13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F:\ТОЧКА РОСТА\29.10.19 Тоболово\IMG_20191029_135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F:\ТОЧКА РОСТА\29.10.19 Тоболово\IMG_20191029_135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15">
            <a:off x="153773" y="3962874"/>
            <a:ext cx="662940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1331358">
            <a:off x="21967" y="3695514"/>
            <a:ext cx="6860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Вручение сертификатов</a:t>
            </a:r>
            <a:endParaRPr lang="ru-RU" sz="48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ОЧКА РОСТА\29.10.19 Тоболово\IMG_20191029_124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58674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ТОЧКА РОСТА\29.10.19 Тоболово\IMG_20191029_124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4381500"/>
            <a:ext cx="63500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1245279">
            <a:off x="-31745" y="3579807"/>
            <a:ext cx="6860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НаукоЛаб</a:t>
            </a:r>
            <a:endParaRPr lang="ru-RU" sz="8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ТОЧКА РОСТА\29.10.19 Тоболово\IMG_20191029_124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ТОЧКА РОСТА\29.10.19 Тоболово\IMG_20191029_125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850" y="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ТОЧКА РОСТА\29.10.19 Тоболово\IMG_20191029_125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ТОЧКА РОСТА\29.10.19 Тоболово\IMG_20191029_125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572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ТОЧКА РОСТА\29.10.19 Тоболово\IMG_20191029_125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70400"/>
            <a:ext cx="35052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ТОЧКА РОСТА\29.10.19 Тоболово\IMG_20191029_125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34290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ТОЧКА РОСТА\29.10.19 Тоболово\IMG_20191029_125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290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F:\ТОЧКА РОСТА\29.10.19 Тоболово\IMG_20191029_125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1850" y="449580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21144001">
            <a:off x="-31745" y="3579807"/>
            <a:ext cx="6860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НаукоЛаб</a:t>
            </a:r>
            <a:endParaRPr lang="ru-RU" sz="8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ТОЧКА РОСТА\29.10.19 Тоболово\IMG_20191029_13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ТОЧКА РОСТА\29.10.19 Тоболово\IMG_20191029_130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ТОЧКА РОСТА\29.10.19 Тоболово\IMG_20191029_130911.jpg"/>
          <p:cNvPicPr>
            <a:picLocks noChangeAspect="1" noChangeArrowheads="1"/>
          </p:cNvPicPr>
          <p:nvPr/>
        </p:nvPicPr>
        <p:blipFill>
          <a:blip r:embed="rId4" cstate="print"/>
          <a:srcRect l="10000" t="14444"/>
          <a:stretch>
            <a:fillRect/>
          </a:stretch>
        </p:blipFill>
        <p:spPr bwMode="auto">
          <a:xfrm rot="21375091">
            <a:off x="457200" y="4495800"/>
            <a:ext cx="61722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ТОЧКА РОСТА\29.10.19 Тоболово\IMG_20191029_131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50" y="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ТОЧКА РОСТА\29.10.19 Тоболово\IMG_20191029_130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052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F:\ТОЧКА РОСТА\29.10.19 Тоболово\IMG_20191029_130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31745" y="3579807"/>
            <a:ext cx="6860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НаукоЛаб</a:t>
            </a:r>
            <a:endParaRPr lang="ru-RU" sz="8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ТОЧКА РОСТА\29.10.19 Тоболово\IMG_20191029_13110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F:\ТОЧКА РОСТА\29.10.19 Тоболово\IMG_20191029_13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850" y="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F:\ТОЧКА РОСТА\29.10.19 Тоболово\IMG_20191029_131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ТОЧКА РОСТА\29.10.19 Тоболово\IMG_20191029_131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F:\ТОЧКА РОСТА\29.10.19 Тоболово\IMG_20191029_13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F:\ТОЧКА РОСТА\29.10.19 Тоболово\IMG_20191029_131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572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21237354">
            <a:off x="34403" y="4015959"/>
            <a:ext cx="68604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Коворкинг зона</a:t>
            </a:r>
            <a:endParaRPr lang="ru-RU" sz="6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ТОЧКА РОСТА\29.10.19 Тоболово\IMG_20191029_13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F:\ТОЧКА РОСТА\29.10.19 Тоболово\IMG_20191029_13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34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1237354">
            <a:off x="-36841" y="3939758"/>
            <a:ext cx="68604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 - технологии</a:t>
            </a:r>
            <a:endParaRPr lang="ru-RU" sz="6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23</Words>
  <Application>Microsoft Office PowerPoint</Application>
  <PresentationFormat>Экран (4:3)</PresentationFormat>
  <Paragraphs>12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Феи-1</dc:title>
  <dc:creator>Фокина Лидия Петровна</dc:creator>
  <cp:keywords>Шаблон презентации</cp:keywords>
  <cp:lastModifiedBy>Admin</cp:lastModifiedBy>
  <cp:revision>49</cp:revision>
  <dcterms:created xsi:type="dcterms:W3CDTF">2014-07-06T18:18:01Z</dcterms:created>
  <dcterms:modified xsi:type="dcterms:W3CDTF">2019-10-30T02:59:07Z</dcterms:modified>
</cp:coreProperties>
</file>